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102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9.png"/><Relationship Id="rId3" Type="http://schemas.openxmlformats.org/officeDocument/2006/relationships/image" Target="../media/image91.png"/><Relationship Id="rId7" Type="http://schemas.openxmlformats.org/officeDocument/2006/relationships/image" Target="../media/image94.png"/><Relationship Id="rId12" Type="http://schemas.openxmlformats.org/officeDocument/2006/relationships/image" Target="../media/image39.png"/><Relationship Id="rId17" Type="http://schemas.openxmlformats.org/officeDocument/2006/relationships/image" Target="../media/image103.png"/><Relationship Id="rId2" Type="http://schemas.openxmlformats.org/officeDocument/2006/relationships/image" Target="../media/image32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35.png"/><Relationship Id="rId15" Type="http://schemas.openxmlformats.org/officeDocument/2006/relationships/image" Target="../media/image101.png"/><Relationship Id="rId10" Type="http://schemas.openxmlformats.org/officeDocument/2006/relationships/image" Target="../media/image97.png"/><Relationship Id="rId4" Type="http://schemas.openxmlformats.org/officeDocument/2006/relationships/image" Target="../media/image92.png"/><Relationship Id="rId9" Type="http://schemas.openxmlformats.org/officeDocument/2006/relationships/image" Target="../media/image96.png"/><Relationship Id="rId14" Type="http://schemas.openxmlformats.org/officeDocument/2006/relationships/image" Target="../media/image10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4.png"/><Relationship Id="rId7" Type="http://schemas.openxmlformats.org/officeDocument/2006/relationships/image" Target="../media/image10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35.png"/><Relationship Id="rId10" Type="http://schemas.openxmlformats.org/officeDocument/2006/relationships/image" Target="../media/image109.png"/><Relationship Id="rId4" Type="http://schemas.openxmlformats.org/officeDocument/2006/relationships/image" Target="../media/image92.png"/><Relationship Id="rId9" Type="http://schemas.openxmlformats.org/officeDocument/2006/relationships/image" Target="../media/image10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10.png"/><Relationship Id="rId7" Type="http://schemas.openxmlformats.org/officeDocument/2006/relationships/image" Target="../media/image11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35.png"/><Relationship Id="rId10" Type="http://schemas.openxmlformats.org/officeDocument/2006/relationships/image" Target="../media/image114.png"/><Relationship Id="rId4" Type="http://schemas.openxmlformats.org/officeDocument/2006/relationships/image" Target="../media/image92.png"/><Relationship Id="rId9" Type="http://schemas.openxmlformats.org/officeDocument/2006/relationships/image" Target="../media/image1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5.png"/><Relationship Id="rId7" Type="http://schemas.openxmlformats.org/officeDocument/2006/relationships/image" Target="../media/image11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92.png"/><Relationship Id="rId9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2.png"/><Relationship Id="rId7" Type="http://schemas.openxmlformats.org/officeDocument/2006/relationships/image" Target="../media/image1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35.png"/><Relationship Id="rId10" Type="http://schemas.openxmlformats.org/officeDocument/2006/relationships/image" Target="../media/image127.png"/><Relationship Id="rId4" Type="http://schemas.openxmlformats.org/officeDocument/2006/relationships/image" Target="../media/image123.png"/><Relationship Id="rId9" Type="http://schemas.openxmlformats.org/officeDocument/2006/relationships/image" Target="../media/image1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8.png"/><Relationship Id="rId7" Type="http://schemas.openxmlformats.org/officeDocument/2006/relationships/image" Target="../media/image1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35.png"/><Relationship Id="rId10" Type="http://schemas.openxmlformats.org/officeDocument/2006/relationships/image" Target="../media/image133.png"/><Relationship Id="rId4" Type="http://schemas.openxmlformats.org/officeDocument/2006/relationships/image" Target="../media/image129.png"/><Relationship Id="rId9" Type="http://schemas.openxmlformats.org/officeDocument/2006/relationships/image" Target="../media/image1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4.png"/><Relationship Id="rId7" Type="http://schemas.openxmlformats.org/officeDocument/2006/relationships/image" Target="../media/image1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36.png"/><Relationship Id="rId10" Type="http://schemas.openxmlformats.org/officeDocument/2006/relationships/image" Target="../media/image140.png"/><Relationship Id="rId4" Type="http://schemas.openxmlformats.org/officeDocument/2006/relationships/image" Target="../media/image135.png"/><Relationship Id="rId9" Type="http://schemas.openxmlformats.org/officeDocument/2006/relationships/image" Target="../media/image1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18" Type="http://schemas.openxmlformats.org/officeDocument/2006/relationships/image" Target="../media/image155.png"/><Relationship Id="rId3" Type="http://schemas.openxmlformats.org/officeDocument/2006/relationships/image" Target="../media/image142.png"/><Relationship Id="rId21" Type="http://schemas.openxmlformats.org/officeDocument/2006/relationships/image" Target="../media/image158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17" Type="http://schemas.openxmlformats.org/officeDocument/2006/relationships/image" Target="../media/image154.png"/><Relationship Id="rId2" Type="http://schemas.openxmlformats.org/officeDocument/2006/relationships/image" Target="../media/image141.png"/><Relationship Id="rId16" Type="http://schemas.openxmlformats.org/officeDocument/2006/relationships/image" Target="../media/image153.png"/><Relationship Id="rId20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5" Type="http://schemas.openxmlformats.org/officeDocument/2006/relationships/image" Target="../media/image92.png"/><Relationship Id="rId10" Type="http://schemas.openxmlformats.org/officeDocument/2006/relationships/image" Target="../media/image149.png"/><Relationship Id="rId19" Type="http://schemas.openxmlformats.org/officeDocument/2006/relationships/image" Target="../media/image156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92.png"/><Relationship Id="rId7" Type="http://schemas.openxmlformats.org/officeDocument/2006/relationships/image" Target="../media/image16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10" Type="http://schemas.openxmlformats.org/officeDocument/2006/relationships/image" Target="../media/image152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2.png"/><Relationship Id="rId21" Type="http://schemas.openxmlformats.org/officeDocument/2006/relationships/image" Target="../media/image26.png"/><Relationship Id="rId7" Type="http://schemas.openxmlformats.org/officeDocument/2006/relationships/image" Target="../media/image6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6.png"/><Relationship Id="rId5" Type="http://schemas.openxmlformats.org/officeDocument/2006/relationships/image" Target="../media/image4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7.png"/><Relationship Id="rId7" Type="http://schemas.openxmlformats.org/officeDocument/2006/relationships/image" Target="../media/image16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172.png"/><Relationship Id="rId5" Type="http://schemas.openxmlformats.org/officeDocument/2006/relationships/image" Target="../media/image35.png"/><Relationship Id="rId10" Type="http://schemas.openxmlformats.org/officeDocument/2006/relationships/image" Target="../media/image171.png"/><Relationship Id="rId4" Type="http://schemas.openxmlformats.org/officeDocument/2006/relationships/image" Target="../media/image92.png"/><Relationship Id="rId9" Type="http://schemas.openxmlformats.org/officeDocument/2006/relationships/image" Target="../media/image17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7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177.png"/><Relationship Id="rId5" Type="http://schemas.openxmlformats.org/officeDocument/2006/relationships/image" Target="../media/image35.png"/><Relationship Id="rId10" Type="http://schemas.openxmlformats.org/officeDocument/2006/relationships/image" Target="../media/image176.png"/><Relationship Id="rId4" Type="http://schemas.openxmlformats.org/officeDocument/2006/relationships/image" Target="../media/image92.png"/><Relationship Id="rId9" Type="http://schemas.openxmlformats.org/officeDocument/2006/relationships/image" Target="../media/image17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67.png"/><Relationship Id="rId7" Type="http://schemas.openxmlformats.org/officeDocument/2006/relationships/image" Target="../media/image179.png"/><Relationship Id="rId12" Type="http://schemas.openxmlformats.org/officeDocument/2006/relationships/image" Target="../media/image18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183.png"/><Relationship Id="rId5" Type="http://schemas.openxmlformats.org/officeDocument/2006/relationships/image" Target="../media/image35.png"/><Relationship Id="rId10" Type="http://schemas.openxmlformats.org/officeDocument/2006/relationships/image" Target="../media/image182.png"/><Relationship Id="rId4" Type="http://schemas.openxmlformats.org/officeDocument/2006/relationships/image" Target="../media/image92.png"/><Relationship Id="rId9" Type="http://schemas.openxmlformats.org/officeDocument/2006/relationships/image" Target="../media/image1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6.png"/><Relationship Id="rId7" Type="http://schemas.openxmlformats.org/officeDocument/2006/relationships/image" Target="../media/image18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191.png"/><Relationship Id="rId5" Type="http://schemas.openxmlformats.org/officeDocument/2006/relationships/image" Target="../media/image35.png"/><Relationship Id="rId10" Type="http://schemas.openxmlformats.org/officeDocument/2006/relationships/image" Target="../media/image190.png"/><Relationship Id="rId4" Type="http://schemas.openxmlformats.org/officeDocument/2006/relationships/image" Target="../media/image92.png"/><Relationship Id="rId9" Type="http://schemas.openxmlformats.org/officeDocument/2006/relationships/image" Target="../media/image18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6.png"/><Relationship Id="rId7" Type="http://schemas.openxmlformats.org/officeDocument/2006/relationships/image" Target="../media/image19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35.png"/><Relationship Id="rId10" Type="http://schemas.openxmlformats.org/officeDocument/2006/relationships/image" Target="../media/image195.png"/><Relationship Id="rId4" Type="http://schemas.openxmlformats.org/officeDocument/2006/relationships/image" Target="../media/image92.png"/><Relationship Id="rId9" Type="http://schemas.openxmlformats.org/officeDocument/2006/relationships/image" Target="../media/image19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86.png"/><Relationship Id="rId7" Type="http://schemas.openxmlformats.org/officeDocument/2006/relationships/image" Target="../media/image19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35.png"/><Relationship Id="rId10" Type="http://schemas.openxmlformats.org/officeDocument/2006/relationships/image" Target="../media/image199.png"/><Relationship Id="rId4" Type="http://schemas.openxmlformats.org/officeDocument/2006/relationships/image" Target="../media/image92.png"/><Relationship Id="rId9" Type="http://schemas.openxmlformats.org/officeDocument/2006/relationships/image" Target="../media/image19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201.png"/><Relationship Id="rId7" Type="http://schemas.openxmlformats.org/officeDocument/2006/relationships/image" Target="../media/image20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35.png"/><Relationship Id="rId10" Type="http://schemas.openxmlformats.org/officeDocument/2006/relationships/image" Target="../media/image205.png"/><Relationship Id="rId4" Type="http://schemas.openxmlformats.org/officeDocument/2006/relationships/image" Target="../media/image92.png"/><Relationship Id="rId9" Type="http://schemas.openxmlformats.org/officeDocument/2006/relationships/image" Target="../media/image20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201.png"/><Relationship Id="rId7" Type="http://schemas.openxmlformats.org/officeDocument/2006/relationships/image" Target="../media/image20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35.png"/><Relationship Id="rId10" Type="http://schemas.openxmlformats.org/officeDocument/2006/relationships/image" Target="../media/image209.png"/><Relationship Id="rId4" Type="http://schemas.openxmlformats.org/officeDocument/2006/relationships/image" Target="../media/image92.png"/><Relationship Id="rId9" Type="http://schemas.openxmlformats.org/officeDocument/2006/relationships/image" Target="../media/image20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1.png"/><Relationship Id="rId7" Type="http://schemas.openxmlformats.org/officeDocument/2006/relationships/image" Target="../media/image2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35.png"/><Relationship Id="rId10" Type="http://schemas.openxmlformats.org/officeDocument/2006/relationships/image" Target="../media/image211.png"/><Relationship Id="rId4" Type="http://schemas.openxmlformats.org/officeDocument/2006/relationships/image" Target="../media/image92.png"/><Relationship Id="rId9" Type="http://schemas.openxmlformats.org/officeDocument/2006/relationships/image" Target="../media/image20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1.png"/><Relationship Id="rId7" Type="http://schemas.openxmlformats.org/officeDocument/2006/relationships/image" Target="../media/image21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35.png"/><Relationship Id="rId10" Type="http://schemas.openxmlformats.org/officeDocument/2006/relationships/image" Target="../media/image213.png"/><Relationship Id="rId4" Type="http://schemas.openxmlformats.org/officeDocument/2006/relationships/image" Target="../media/image92.png"/><Relationship Id="rId9" Type="http://schemas.openxmlformats.org/officeDocument/2006/relationships/image" Target="../media/image20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215.png"/><Relationship Id="rId7" Type="http://schemas.openxmlformats.org/officeDocument/2006/relationships/image" Target="../media/image218.png"/><Relationship Id="rId12" Type="http://schemas.openxmlformats.org/officeDocument/2006/relationships/image" Target="../media/image22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7.png"/><Relationship Id="rId11" Type="http://schemas.openxmlformats.org/officeDocument/2006/relationships/image" Target="../media/image222.png"/><Relationship Id="rId5" Type="http://schemas.openxmlformats.org/officeDocument/2006/relationships/image" Target="../media/image216.png"/><Relationship Id="rId10" Type="http://schemas.openxmlformats.org/officeDocument/2006/relationships/image" Target="../media/image221.png"/><Relationship Id="rId4" Type="http://schemas.openxmlformats.org/officeDocument/2006/relationships/image" Target="../media/image92.png"/><Relationship Id="rId9" Type="http://schemas.openxmlformats.org/officeDocument/2006/relationships/image" Target="../media/image22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215.png"/><Relationship Id="rId7" Type="http://schemas.openxmlformats.org/officeDocument/2006/relationships/image" Target="../media/image2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10" Type="http://schemas.openxmlformats.org/officeDocument/2006/relationships/image" Target="../media/image227.png"/><Relationship Id="rId4" Type="http://schemas.openxmlformats.org/officeDocument/2006/relationships/image" Target="../media/image92.png"/><Relationship Id="rId9" Type="http://schemas.openxmlformats.org/officeDocument/2006/relationships/image" Target="../media/image22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215.png"/><Relationship Id="rId7" Type="http://schemas.openxmlformats.org/officeDocument/2006/relationships/image" Target="../media/image2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10" Type="http://schemas.openxmlformats.org/officeDocument/2006/relationships/image" Target="../media/image230.png"/><Relationship Id="rId4" Type="http://schemas.openxmlformats.org/officeDocument/2006/relationships/image" Target="../media/image92.png"/><Relationship Id="rId9" Type="http://schemas.openxmlformats.org/officeDocument/2006/relationships/image" Target="../media/image22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215.png"/><Relationship Id="rId7" Type="http://schemas.openxmlformats.org/officeDocument/2006/relationships/image" Target="../media/image2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10" Type="http://schemas.openxmlformats.org/officeDocument/2006/relationships/image" Target="../media/image233.png"/><Relationship Id="rId4" Type="http://schemas.openxmlformats.org/officeDocument/2006/relationships/image" Target="../media/image92.png"/><Relationship Id="rId9" Type="http://schemas.openxmlformats.org/officeDocument/2006/relationships/image" Target="../media/image23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234.png"/><Relationship Id="rId7" Type="http://schemas.openxmlformats.org/officeDocument/2006/relationships/image" Target="../media/image2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10" Type="http://schemas.openxmlformats.org/officeDocument/2006/relationships/image" Target="../media/image237.png"/><Relationship Id="rId4" Type="http://schemas.openxmlformats.org/officeDocument/2006/relationships/image" Target="../media/image92.png"/><Relationship Id="rId9" Type="http://schemas.openxmlformats.org/officeDocument/2006/relationships/image" Target="../media/image2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215.png"/><Relationship Id="rId7" Type="http://schemas.openxmlformats.org/officeDocument/2006/relationships/image" Target="../media/image2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10" Type="http://schemas.openxmlformats.org/officeDocument/2006/relationships/image" Target="../media/image240.png"/><Relationship Id="rId4" Type="http://schemas.openxmlformats.org/officeDocument/2006/relationships/image" Target="../media/image92.png"/><Relationship Id="rId9" Type="http://schemas.openxmlformats.org/officeDocument/2006/relationships/image" Target="../media/image23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215.png"/><Relationship Id="rId7" Type="http://schemas.openxmlformats.org/officeDocument/2006/relationships/image" Target="../media/image2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1.png"/><Relationship Id="rId5" Type="http://schemas.openxmlformats.org/officeDocument/2006/relationships/image" Target="../media/image216.png"/><Relationship Id="rId10" Type="http://schemas.openxmlformats.org/officeDocument/2006/relationships/image" Target="../media/image244.png"/><Relationship Id="rId4" Type="http://schemas.openxmlformats.org/officeDocument/2006/relationships/image" Target="../media/image92.png"/><Relationship Id="rId9" Type="http://schemas.openxmlformats.org/officeDocument/2006/relationships/image" Target="../media/image24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215.png"/><Relationship Id="rId7" Type="http://schemas.openxmlformats.org/officeDocument/2006/relationships/image" Target="../media/image24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6.png"/><Relationship Id="rId5" Type="http://schemas.openxmlformats.org/officeDocument/2006/relationships/image" Target="../media/image245.png"/><Relationship Id="rId10" Type="http://schemas.openxmlformats.org/officeDocument/2006/relationships/image" Target="../media/image249.png"/><Relationship Id="rId4" Type="http://schemas.openxmlformats.org/officeDocument/2006/relationships/image" Target="../media/image92.png"/><Relationship Id="rId9" Type="http://schemas.openxmlformats.org/officeDocument/2006/relationships/image" Target="../media/image2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51.png"/><Relationship Id="rId7" Type="http://schemas.openxmlformats.org/officeDocument/2006/relationships/image" Target="../media/image10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92.png"/><Relationship Id="rId10" Type="http://schemas.openxmlformats.org/officeDocument/2006/relationships/image" Target="../media/image255.png"/><Relationship Id="rId4" Type="http://schemas.openxmlformats.org/officeDocument/2006/relationships/image" Target="../media/image252.png"/><Relationship Id="rId9" Type="http://schemas.openxmlformats.org/officeDocument/2006/relationships/image" Target="../media/image25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52.png"/><Relationship Id="rId7" Type="http://schemas.openxmlformats.org/officeDocument/2006/relationships/image" Target="../media/image25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7.png"/><Relationship Id="rId11" Type="http://schemas.openxmlformats.org/officeDocument/2006/relationships/image" Target="../media/image262.png"/><Relationship Id="rId5" Type="http://schemas.openxmlformats.org/officeDocument/2006/relationships/image" Target="../media/image256.png"/><Relationship Id="rId10" Type="http://schemas.openxmlformats.org/officeDocument/2006/relationships/image" Target="../media/image261.png"/><Relationship Id="rId4" Type="http://schemas.openxmlformats.org/officeDocument/2006/relationships/image" Target="../media/image92.png"/><Relationship Id="rId9" Type="http://schemas.openxmlformats.org/officeDocument/2006/relationships/image" Target="../media/image26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252.png"/><Relationship Id="rId7" Type="http://schemas.openxmlformats.org/officeDocument/2006/relationships/image" Target="../media/image25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4.png"/><Relationship Id="rId11" Type="http://schemas.openxmlformats.org/officeDocument/2006/relationships/image" Target="../media/image268.png"/><Relationship Id="rId5" Type="http://schemas.openxmlformats.org/officeDocument/2006/relationships/image" Target="../media/image263.png"/><Relationship Id="rId10" Type="http://schemas.openxmlformats.org/officeDocument/2006/relationships/image" Target="../media/image267.png"/><Relationship Id="rId4" Type="http://schemas.openxmlformats.org/officeDocument/2006/relationships/image" Target="../media/image92.png"/><Relationship Id="rId9" Type="http://schemas.openxmlformats.org/officeDocument/2006/relationships/image" Target="../media/image26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52.png"/><Relationship Id="rId7" Type="http://schemas.openxmlformats.org/officeDocument/2006/relationships/image" Target="../media/image27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0.png"/><Relationship Id="rId11" Type="http://schemas.openxmlformats.org/officeDocument/2006/relationships/image" Target="../media/image275.png"/><Relationship Id="rId5" Type="http://schemas.openxmlformats.org/officeDocument/2006/relationships/image" Target="../media/image269.png"/><Relationship Id="rId10" Type="http://schemas.openxmlformats.org/officeDocument/2006/relationships/image" Target="../media/image274.png"/><Relationship Id="rId4" Type="http://schemas.openxmlformats.org/officeDocument/2006/relationships/image" Target="../media/image92.png"/><Relationship Id="rId9" Type="http://schemas.openxmlformats.org/officeDocument/2006/relationships/image" Target="../media/image27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3" Type="http://schemas.openxmlformats.org/officeDocument/2006/relationships/image" Target="../media/image276.png"/><Relationship Id="rId7" Type="http://schemas.openxmlformats.org/officeDocument/2006/relationships/image" Target="../media/image25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10" Type="http://schemas.openxmlformats.org/officeDocument/2006/relationships/image" Target="../media/image281.png"/><Relationship Id="rId4" Type="http://schemas.openxmlformats.org/officeDocument/2006/relationships/image" Target="../media/image92.png"/><Relationship Id="rId9" Type="http://schemas.openxmlformats.org/officeDocument/2006/relationships/image" Target="../media/image28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3.png"/><Relationship Id="rId7" Type="http://schemas.openxmlformats.org/officeDocument/2006/relationships/image" Target="../media/image285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0.png"/><Relationship Id="rId5" Type="http://schemas.openxmlformats.org/officeDocument/2006/relationships/image" Target="../media/image284.png"/><Relationship Id="rId10" Type="http://schemas.openxmlformats.org/officeDocument/2006/relationships/image" Target="../media/image92.png"/><Relationship Id="rId4" Type="http://schemas.openxmlformats.org/officeDocument/2006/relationships/image" Target="../media/image258.png"/><Relationship Id="rId9" Type="http://schemas.openxmlformats.org/officeDocument/2006/relationships/image" Target="../media/image2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13" Type="http://schemas.openxmlformats.org/officeDocument/2006/relationships/image" Target="../media/image300.png"/><Relationship Id="rId3" Type="http://schemas.openxmlformats.org/officeDocument/2006/relationships/image" Target="../media/image290.png"/><Relationship Id="rId7" Type="http://schemas.openxmlformats.org/officeDocument/2006/relationships/image" Target="../media/image294.png"/><Relationship Id="rId12" Type="http://schemas.openxmlformats.org/officeDocument/2006/relationships/image" Target="../media/image299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3.png"/><Relationship Id="rId11" Type="http://schemas.openxmlformats.org/officeDocument/2006/relationships/image" Target="../media/image298.png"/><Relationship Id="rId5" Type="http://schemas.openxmlformats.org/officeDocument/2006/relationships/image" Target="../media/image292.png"/><Relationship Id="rId10" Type="http://schemas.openxmlformats.org/officeDocument/2006/relationships/image" Target="../media/image297.png"/><Relationship Id="rId4" Type="http://schemas.openxmlformats.org/officeDocument/2006/relationships/image" Target="../media/image291.png"/><Relationship Id="rId9" Type="http://schemas.openxmlformats.org/officeDocument/2006/relationships/image" Target="../media/image29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5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7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3" Type="http://schemas.openxmlformats.org/officeDocument/2006/relationships/image" Target="../media/image302.png"/><Relationship Id="rId7" Type="http://schemas.openxmlformats.org/officeDocument/2006/relationships/image" Target="../media/image306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5.png"/><Relationship Id="rId5" Type="http://schemas.openxmlformats.org/officeDocument/2006/relationships/image" Target="../media/image304.png"/><Relationship Id="rId10" Type="http://schemas.openxmlformats.org/officeDocument/2006/relationships/image" Target="../media/image300.png"/><Relationship Id="rId4" Type="http://schemas.openxmlformats.org/officeDocument/2006/relationships/image" Target="../media/image303.png"/><Relationship Id="rId9" Type="http://schemas.openxmlformats.org/officeDocument/2006/relationships/image" Target="../media/image29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3" Type="http://schemas.openxmlformats.org/officeDocument/2006/relationships/image" Target="../media/image309.png"/><Relationship Id="rId7" Type="http://schemas.openxmlformats.org/officeDocument/2006/relationships/image" Target="../media/image313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2.png"/><Relationship Id="rId11" Type="http://schemas.openxmlformats.org/officeDocument/2006/relationships/image" Target="../media/image300.png"/><Relationship Id="rId5" Type="http://schemas.openxmlformats.org/officeDocument/2006/relationships/image" Target="../media/image311.png"/><Relationship Id="rId10" Type="http://schemas.openxmlformats.org/officeDocument/2006/relationships/image" Target="../media/image299.png"/><Relationship Id="rId4" Type="http://schemas.openxmlformats.org/officeDocument/2006/relationships/image" Target="../media/image310.png"/><Relationship Id="rId9" Type="http://schemas.openxmlformats.org/officeDocument/2006/relationships/image" Target="../media/image31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17.png"/><Relationship Id="rId5" Type="http://schemas.openxmlformats.org/officeDocument/2006/relationships/image" Target="../media/image299.png"/><Relationship Id="rId4" Type="http://schemas.openxmlformats.org/officeDocument/2006/relationships/image" Target="../media/image31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4.png"/><Relationship Id="rId5" Type="http://schemas.openxmlformats.org/officeDocument/2006/relationships/image" Target="../media/image60.png"/><Relationship Id="rId10" Type="http://schemas.openxmlformats.org/officeDocument/2006/relationships/image" Target="../media/image34.png"/><Relationship Id="rId4" Type="http://schemas.openxmlformats.org/officeDocument/2006/relationships/image" Target="../media/image59.png"/><Relationship Id="rId9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0.png"/><Relationship Id="rId7" Type="http://schemas.openxmlformats.org/officeDocument/2006/relationships/image" Target="../media/image68.png"/><Relationship Id="rId12" Type="http://schemas.openxmlformats.org/officeDocument/2006/relationships/image" Target="../media/image7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0.png"/><Relationship Id="rId5" Type="http://schemas.openxmlformats.org/officeDocument/2006/relationships/image" Target="../media/image66.png"/><Relationship Id="rId10" Type="http://schemas.openxmlformats.org/officeDocument/2006/relationships/image" Target="../media/image34.png"/><Relationship Id="rId4" Type="http://schemas.openxmlformats.org/officeDocument/2006/relationships/image" Target="../media/image61.png"/><Relationship Id="rId9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18" Type="http://schemas.openxmlformats.org/officeDocument/2006/relationships/image" Target="../media/image86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17" Type="http://schemas.openxmlformats.org/officeDocument/2006/relationships/image" Target="../media/image85.png"/><Relationship Id="rId2" Type="http://schemas.openxmlformats.org/officeDocument/2006/relationships/image" Target="../media/image32.png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5" Type="http://schemas.openxmlformats.org/officeDocument/2006/relationships/image" Target="../media/image34.png"/><Relationship Id="rId10" Type="http://schemas.openxmlformats.org/officeDocument/2006/relationships/image" Target="../media/image79.png"/><Relationship Id="rId19" Type="http://schemas.openxmlformats.org/officeDocument/2006/relationships/image" Target="../media/image87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13700" y="-3987800"/>
            <a:ext cx="34328100" cy="18402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546100"/>
            <a:ext cx="17157700" cy="91948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00" y="-3581400"/>
            <a:ext cx="33540700" cy="17564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736600"/>
            <a:ext cx="16764000" cy="8788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620000" y="-3479800"/>
            <a:ext cx="33540700" cy="17170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736600"/>
            <a:ext cx="16764000" cy="8585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527300" y="3556000"/>
            <a:ext cx="21348700" cy="3352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9900" y="2286000"/>
            <a:ext cx="4686300" cy="609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02400" y="2298700"/>
            <a:ext cx="4813300" cy="800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44400" y="6692900"/>
            <a:ext cx="6438900" cy="2832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21600" y="7124700"/>
            <a:ext cx="2997200" cy="901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64300" y="7137400"/>
            <a:ext cx="4648200" cy="11049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300" y="406400"/>
            <a:ext cx="3060700" cy="53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81400" y="876300"/>
            <a:ext cx="20345400" cy="2298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200" y="406400"/>
            <a:ext cx="2628900" cy="60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5600" y="2527300"/>
            <a:ext cx="5638800" cy="74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5600" y="3276600"/>
            <a:ext cx="5638800" cy="3530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0700" y="3403600"/>
            <a:ext cx="5003800" cy="3568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2200" y="2578100"/>
            <a:ext cx="7759700" cy="812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91800" y="8001000"/>
            <a:ext cx="5638800" cy="2019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17200" y="8001000"/>
            <a:ext cx="5816600" cy="2184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1800" y="7239000"/>
            <a:ext cx="5638800" cy="749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43900" y="7289800"/>
            <a:ext cx="8191500" cy="812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3400" y="2921000"/>
            <a:ext cx="5638800" cy="749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12900" y="2959100"/>
            <a:ext cx="7404100" cy="812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73400" y="3683000"/>
            <a:ext cx="5638800" cy="60325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65500" y="4127500"/>
            <a:ext cx="1663700" cy="15875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18100" y="4178300"/>
            <a:ext cx="1536700" cy="14859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07200" y="4114800"/>
            <a:ext cx="1600200" cy="1625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292600" y="6121400"/>
            <a:ext cx="3340100" cy="36957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300" y="1181100"/>
            <a:ext cx="3060700" cy="53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51200" y="1676400"/>
            <a:ext cx="19989800" cy="245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200" y="1193800"/>
            <a:ext cx="2628900" cy="60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1700" y="2578100"/>
            <a:ext cx="5638800" cy="74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31700" y="3327400"/>
            <a:ext cx="5638800" cy="6604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3429000"/>
            <a:ext cx="10782300" cy="5600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69800" y="3784600"/>
            <a:ext cx="5791200" cy="5867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60100" y="2413000"/>
            <a:ext cx="7416800" cy="1117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78200" y="9156700"/>
            <a:ext cx="4953000" cy="96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300" y="1181100"/>
            <a:ext cx="3060700" cy="53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44800" y="1689100"/>
            <a:ext cx="19558000" cy="2400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200" y="1193800"/>
            <a:ext cx="2628900" cy="60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1700" y="2578100"/>
            <a:ext cx="5638800" cy="74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31700" y="3327400"/>
            <a:ext cx="5638800" cy="6604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9400" y="3162300"/>
            <a:ext cx="4279900" cy="6172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69800" y="3771900"/>
            <a:ext cx="5791200" cy="5880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91700" y="2413000"/>
            <a:ext cx="8559800" cy="1117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13100" y="9156700"/>
            <a:ext cx="5130800" cy="96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300" y="1181100"/>
            <a:ext cx="3060700" cy="53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1701800"/>
            <a:ext cx="9982200" cy="193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200" y="1193800"/>
            <a:ext cx="2628900" cy="60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600" y="3467100"/>
            <a:ext cx="5029200" cy="67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6900" y="4140200"/>
            <a:ext cx="5041900" cy="5905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8600" y="3505200"/>
            <a:ext cx="5029200" cy="673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8600" y="4152900"/>
            <a:ext cx="5041900" cy="5905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9900" y="5257800"/>
            <a:ext cx="5308600" cy="4127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63100" y="3327400"/>
            <a:ext cx="7505700" cy="1155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1400" y="3365500"/>
            <a:ext cx="6248400" cy="1079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31600" y="5956300"/>
            <a:ext cx="5295900" cy="24257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300" y="1181100"/>
            <a:ext cx="3060700" cy="53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51200" y="1676400"/>
            <a:ext cx="19977100" cy="2425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0700" y="1028700"/>
            <a:ext cx="2286000" cy="91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1700" y="2578100"/>
            <a:ext cx="5638800" cy="74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31700" y="3327400"/>
            <a:ext cx="5638800" cy="6604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200" y="3733800"/>
            <a:ext cx="11264900" cy="5168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57100" y="4013200"/>
            <a:ext cx="5791200" cy="5410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55200" y="2463800"/>
            <a:ext cx="8420100" cy="1117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56000" y="9156700"/>
            <a:ext cx="4787900" cy="96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300" y="1181100"/>
            <a:ext cx="3060700" cy="53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24100" y="1651000"/>
            <a:ext cx="19265900" cy="2298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028700"/>
            <a:ext cx="2527300" cy="91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1700" y="2578100"/>
            <a:ext cx="5638800" cy="74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31700" y="3327400"/>
            <a:ext cx="5638800" cy="6604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900" y="4000500"/>
            <a:ext cx="11633200" cy="4330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69800" y="4470400"/>
            <a:ext cx="5778500" cy="4495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33100" y="2628900"/>
            <a:ext cx="7429500" cy="812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87800" y="9156700"/>
            <a:ext cx="4356100" cy="96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300" y="1181100"/>
            <a:ext cx="3060700" cy="53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24200" y="1790700"/>
            <a:ext cx="19913600" cy="2298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0" y="1028700"/>
            <a:ext cx="2336800" cy="91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7400" y="2476500"/>
            <a:ext cx="5753100" cy="863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31700" y="3327400"/>
            <a:ext cx="5638800" cy="6604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3581400"/>
            <a:ext cx="10604500" cy="5537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69800" y="5397500"/>
            <a:ext cx="5791200" cy="257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83900" y="2628900"/>
            <a:ext cx="7378700" cy="812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38500" y="9156700"/>
            <a:ext cx="5880100" cy="96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400" y="4521200"/>
            <a:ext cx="419100" cy="49149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4521200"/>
            <a:ext cx="7251700" cy="1257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4533900"/>
            <a:ext cx="8394700" cy="13335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0700" y="6032500"/>
            <a:ext cx="7251700" cy="977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8500" y="5943600"/>
            <a:ext cx="4368800" cy="12192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9300" y="4762500"/>
            <a:ext cx="6908800" cy="1397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3200" y="4927600"/>
            <a:ext cx="7734300" cy="1181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39900" y="3797300"/>
            <a:ext cx="4432300" cy="1206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01200" y="3797300"/>
            <a:ext cx="2578100" cy="12065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26600" y="6515100"/>
            <a:ext cx="6921500" cy="1397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86800" y="6667500"/>
            <a:ext cx="7353300" cy="1117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0800" y="1816100"/>
            <a:ext cx="15570200" cy="2298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07300" y="1181100"/>
            <a:ext cx="3060700" cy="533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23200" y="1193800"/>
            <a:ext cx="2628900" cy="6096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39300" y="8280400"/>
            <a:ext cx="6921500" cy="914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78900" y="8458200"/>
            <a:ext cx="7772400" cy="736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90700" y="7264400"/>
            <a:ext cx="7251700" cy="2159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187700" y="8902700"/>
            <a:ext cx="4445000" cy="7239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790700" y="7480300"/>
            <a:ext cx="7239000" cy="1409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790700" y="8280400"/>
            <a:ext cx="1651000" cy="558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300" y="1181100"/>
            <a:ext cx="3060700" cy="53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200" y="1193800"/>
            <a:ext cx="2628900" cy="60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9300" y="4978400"/>
            <a:ext cx="5638800" cy="1130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9300" y="6121400"/>
            <a:ext cx="5638800" cy="16256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0700" y="3568700"/>
            <a:ext cx="8890000" cy="5905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8500" y="6337300"/>
            <a:ext cx="5524500" cy="1257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4900" y="4940300"/>
            <a:ext cx="8064500" cy="129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336800" y="9359900"/>
            <a:ext cx="14947900" cy="965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0800" y="1816100"/>
            <a:ext cx="15570200" cy="22987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37400" y="4114800"/>
            <a:ext cx="25946100" cy="2984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300" y="1181100"/>
            <a:ext cx="30607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200" y="1193800"/>
            <a:ext cx="2628900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13700" y="-4013200"/>
            <a:ext cx="34328100" cy="18402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508000"/>
            <a:ext cx="17157700" cy="91948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00" y="-3619500"/>
            <a:ext cx="33540700" cy="17564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711200"/>
            <a:ext cx="16764000" cy="8788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620000" y="-3517900"/>
            <a:ext cx="33540700" cy="17170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711200"/>
            <a:ext cx="16764000" cy="8585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18900" y="5524500"/>
            <a:ext cx="4368800" cy="2209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2300" y="5524500"/>
            <a:ext cx="4368800" cy="2209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0300" y="5524500"/>
            <a:ext cx="4368800" cy="2209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59100" y="6083300"/>
            <a:ext cx="381000" cy="393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66000" y="6083300"/>
            <a:ext cx="381000" cy="393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85600" y="6057900"/>
            <a:ext cx="381000" cy="393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72400" y="2387600"/>
            <a:ext cx="2832100" cy="609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32100" y="5969000"/>
            <a:ext cx="749300" cy="673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91400" y="5969000"/>
            <a:ext cx="495300" cy="673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798300" y="5969000"/>
            <a:ext cx="508000" cy="698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65500" y="5842000"/>
            <a:ext cx="2933700" cy="990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11500" y="6565900"/>
            <a:ext cx="2959100" cy="812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97800" y="5842000"/>
            <a:ext cx="2971800" cy="990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124700" y="6565900"/>
            <a:ext cx="3378200" cy="812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331700" y="5892800"/>
            <a:ext cx="3670300" cy="990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125200" y="6515100"/>
            <a:ext cx="4521200" cy="927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594600" y="2400300"/>
            <a:ext cx="2908300" cy="6223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-3416300" y="2832100"/>
            <a:ext cx="22059900" cy="2794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300" y="1181100"/>
            <a:ext cx="3060700" cy="53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43300" y="1625600"/>
            <a:ext cx="20523200" cy="2463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200" y="1193800"/>
            <a:ext cx="2628900" cy="60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1700" y="2578100"/>
            <a:ext cx="5638800" cy="74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31700" y="3327400"/>
            <a:ext cx="5638800" cy="6604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900" y="3327400"/>
            <a:ext cx="5346700" cy="48006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3600" y="3606800"/>
            <a:ext cx="6172200" cy="3568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69800" y="4699000"/>
            <a:ext cx="5778500" cy="3505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17300" y="2628900"/>
            <a:ext cx="6832600" cy="812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73500" y="8928100"/>
            <a:ext cx="44577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300" y="1181100"/>
            <a:ext cx="3060700" cy="53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43300" y="1625600"/>
            <a:ext cx="20523200" cy="2463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200" y="1193800"/>
            <a:ext cx="2628900" cy="60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1700" y="2578100"/>
            <a:ext cx="5638800" cy="74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31700" y="3327400"/>
            <a:ext cx="5638800" cy="6604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5600" y="3378200"/>
            <a:ext cx="5778500" cy="11049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2100" y="4648200"/>
            <a:ext cx="5918200" cy="14859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95600" y="6223000"/>
            <a:ext cx="5829300" cy="3009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69800" y="4470400"/>
            <a:ext cx="5816600" cy="4419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96600" y="2628900"/>
            <a:ext cx="7366000" cy="812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89300" y="9156700"/>
            <a:ext cx="5016500" cy="965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300" y="1181100"/>
            <a:ext cx="3060700" cy="53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43300" y="1625600"/>
            <a:ext cx="20523200" cy="2463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200" y="1193800"/>
            <a:ext cx="2628900" cy="60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1700" y="2578100"/>
            <a:ext cx="5638800" cy="74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31700" y="3327400"/>
            <a:ext cx="5638800" cy="6604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9200" y="3543300"/>
            <a:ext cx="7454900" cy="7620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9200" y="4978400"/>
            <a:ext cx="7454900" cy="7239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9200" y="6464300"/>
            <a:ext cx="7378700" cy="1955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69800" y="4470400"/>
            <a:ext cx="5778500" cy="4495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85400" y="2628900"/>
            <a:ext cx="8115300" cy="812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51300" y="9156700"/>
            <a:ext cx="4305300" cy="965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38800" y="4318000"/>
            <a:ext cx="243459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300" y="1181100"/>
            <a:ext cx="30607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200" y="1193800"/>
            <a:ext cx="2628900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300" y="1181100"/>
            <a:ext cx="3060700" cy="53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92400" y="1701800"/>
            <a:ext cx="19469100" cy="2298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200" y="1193800"/>
            <a:ext cx="2628900" cy="60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1700" y="2578100"/>
            <a:ext cx="5638800" cy="74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31700" y="3327400"/>
            <a:ext cx="5638800" cy="6604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900" y="3441700"/>
            <a:ext cx="11391900" cy="4711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2900" y="7251700"/>
            <a:ext cx="4889500" cy="190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57100" y="3378200"/>
            <a:ext cx="5905500" cy="6743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72800" y="2616200"/>
            <a:ext cx="7327900" cy="889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54300" y="9271000"/>
            <a:ext cx="6743700" cy="965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300" y="1181100"/>
            <a:ext cx="3060700" cy="53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92400" y="1701800"/>
            <a:ext cx="19469100" cy="2298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200" y="1193800"/>
            <a:ext cx="2628900" cy="60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1700" y="2578100"/>
            <a:ext cx="5638800" cy="74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31700" y="3327400"/>
            <a:ext cx="5638800" cy="6604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500" y="4254500"/>
            <a:ext cx="11607800" cy="3505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57100" y="3416300"/>
            <a:ext cx="5562600" cy="537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91900" y="2616200"/>
            <a:ext cx="6870700" cy="889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4600" y="8559800"/>
            <a:ext cx="7162800" cy="965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300" y="1181100"/>
            <a:ext cx="3060700" cy="53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92400" y="1701800"/>
            <a:ext cx="19469100" cy="2298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200" y="1193800"/>
            <a:ext cx="2628900" cy="60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1700" y="2578100"/>
            <a:ext cx="5638800" cy="74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31700" y="3327400"/>
            <a:ext cx="5638800" cy="6604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3898900"/>
            <a:ext cx="11518900" cy="3568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31700" y="3263900"/>
            <a:ext cx="5778500" cy="6921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68100" y="2616200"/>
            <a:ext cx="6807200" cy="889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1700" y="8318500"/>
            <a:ext cx="7581900" cy="965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84900" y="4318000"/>
            <a:ext cx="249428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300" y="1181100"/>
            <a:ext cx="30607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200" y="1193800"/>
            <a:ext cx="2628900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300" y="1181100"/>
            <a:ext cx="3060700" cy="53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36900" y="1701800"/>
            <a:ext cx="20002500" cy="2298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200" y="1193800"/>
            <a:ext cx="2628900" cy="60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1700" y="2578100"/>
            <a:ext cx="5638800" cy="74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31700" y="3327400"/>
            <a:ext cx="5638800" cy="6604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4622800"/>
            <a:ext cx="11468100" cy="1752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19000" y="3784600"/>
            <a:ext cx="5956300" cy="537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01400" y="2578100"/>
            <a:ext cx="7518400" cy="939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1000" y="7797800"/>
            <a:ext cx="8115300" cy="965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300" y="1181100"/>
            <a:ext cx="3060700" cy="53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36900" y="1701800"/>
            <a:ext cx="20002500" cy="2298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200" y="1193800"/>
            <a:ext cx="2628900" cy="60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1700" y="2578100"/>
            <a:ext cx="5638800" cy="74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31700" y="3327400"/>
            <a:ext cx="5638800" cy="6604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900" y="3721100"/>
            <a:ext cx="11264900" cy="400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30100" y="3162300"/>
            <a:ext cx="6108700" cy="7086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52200" y="2578100"/>
            <a:ext cx="7493000" cy="939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1600" y="8534400"/>
            <a:ext cx="8293100" cy="96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54600" y="4318000"/>
            <a:ext cx="235966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45400" y="6375400"/>
            <a:ext cx="263271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01100" y="2552700"/>
            <a:ext cx="27889200" cy="2984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300" y="1181100"/>
            <a:ext cx="3060700" cy="53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36900" y="1701800"/>
            <a:ext cx="20002500" cy="2298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200" y="1193800"/>
            <a:ext cx="2628900" cy="60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1700" y="2578100"/>
            <a:ext cx="5638800" cy="74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31700" y="3327400"/>
            <a:ext cx="5638800" cy="6604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900" y="3314700"/>
            <a:ext cx="11277600" cy="5194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8534400"/>
            <a:ext cx="8293100" cy="965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52200" y="2578100"/>
            <a:ext cx="7493000" cy="939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31700" y="2781300"/>
            <a:ext cx="5867400" cy="50673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300" y="1181100"/>
            <a:ext cx="3060700" cy="53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36900" y="1701800"/>
            <a:ext cx="20002500" cy="2298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200" y="1193800"/>
            <a:ext cx="2628900" cy="60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1700" y="2578100"/>
            <a:ext cx="5638800" cy="74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31700" y="3327400"/>
            <a:ext cx="5638800" cy="6604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3100" y="3327400"/>
            <a:ext cx="8382000" cy="5994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6200" y="9474200"/>
            <a:ext cx="8293100" cy="965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52200" y="2578100"/>
            <a:ext cx="7493000" cy="939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42800" y="3949700"/>
            <a:ext cx="6083300" cy="4902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70400" y="4318000"/>
            <a:ext cx="230124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300" y="1181100"/>
            <a:ext cx="30607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200" y="1193800"/>
            <a:ext cx="2628900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300" y="228600"/>
            <a:ext cx="3060700" cy="53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97100" y="635000"/>
            <a:ext cx="19037300" cy="2298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200" y="254000"/>
            <a:ext cx="2628900" cy="60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1700" y="1028700"/>
            <a:ext cx="5638800" cy="685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31700" y="1714500"/>
            <a:ext cx="5638800" cy="8229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0000" y="2184400"/>
            <a:ext cx="7975600" cy="3695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9400" y="6654800"/>
            <a:ext cx="9969500" cy="1854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25300" y="1079500"/>
            <a:ext cx="6311900" cy="812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7300" y="5880100"/>
            <a:ext cx="90551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82500" y="2933700"/>
            <a:ext cx="5664200" cy="6045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2100" y="8648700"/>
            <a:ext cx="7505700" cy="965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300" y="228600"/>
            <a:ext cx="3060700" cy="53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97100" y="635000"/>
            <a:ext cx="19037300" cy="2298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200" y="254000"/>
            <a:ext cx="2628900" cy="60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1700" y="1028700"/>
            <a:ext cx="5638800" cy="685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31700" y="1714500"/>
            <a:ext cx="5638800" cy="8229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9700" y="2438400"/>
            <a:ext cx="10248900" cy="5410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0" y="1092200"/>
            <a:ext cx="6375400" cy="812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69800" y="2273300"/>
            <a:ext cx="5638800" cy="7581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0300" y="7962900"/>
            <a:ext cx="8420100" cy="965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300" y="228600"/>
            <a:ext cx="3060700" cy="53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97100" y="635000"/>
            <a:ext cx="19037300" cy="2298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200" y="254000"/>
            <a:ext cx="2628900" cy="60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1700" y="1028700"/>
            <a:ext cx="5638800" cy="685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31700" y="1714500"/>
            <a:ext cx="5638800" cy="8229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3800" y="2501900"/>
            <a:ext cx="10668000" cy="5422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0" y="1092200"/>
            <a:ext cx="6375400" cy="812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69800" y="2070100"/>
            <a:ext cx="5600700" cy="7975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93900" y="8115300"/>
            <a:ext cx="9182100" cy="965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300" y="228600"/>
            <a:ext cx="3060700" cy="53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97100" y="635000"/>
            <a:ext cx="19037300" cy="2298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200" y="254000"/>
            <a:ext cx="2628900" cy="60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1700" y="1028700"/>
            <a:ext cx="5638800" cy="685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31700" y="1714500"/>
            <a:ext cx="5638800" cy="8229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900" y="2184400"/>
            <a:ext cx="11658600" cy="5740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0" y="1092200"/>
            <a:ext cx="6375400" cy="812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69800" y="2070100"/>
            <a:ext cx="5600700" cy="7975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8700" y="8115300"/>
            <a:ext cx="10134600" cy="965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300" y="228600"/>
            <a:ext cx="3060700" cy="53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-101600"/>
            <a:ext cx="6985000" cy="2298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200" y="254000"/>
            <a:ext cx="2628900" cy="60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1700" y="1028700"/>
            <a:ext cx="5638800" cy="685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31700" y="1714500"/>
            <a:ext cx="5638800" cy="8229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900" y="1714500"/>
            <a:ext cx="11366500" cy="765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0" y="1092200"/>
            <a:ext cx="6375400" cy="812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04700" y="1993900"/>
            <a:ext cx="5956300" cy="8229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8700" y="9258300"/>
            <a:ext cx="10134600" cy="965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300" y="228600"/>
            <a:ext cx="3060700" cy="53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84400" y="622300"/>
            <a:ext cx="19037300" cy="2298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200" y="254000"/>
            <a:ext cx="2628900" cy="60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1700" y="1028700"/>
            <a:ext cx="5638800" cy="685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31700" y="1714500"/>
            <a:ext cx="5638800" cy="8229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0500" y="3429000"/>
            <a:ext cx="9918700" cy="4787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0" y="1092200"/>
            <a:ext cx="6375400" cy="812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30100" y="3340100"/>
            <a:ext cx="5956300" cy="4953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93700" y="8559800"/>
            <a:ext cx="11442700" cy="965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300" y="228600"/>
            <a:ext cx="3060700" cy="53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98700" y="622300"/>
            <a:ext cx="19037300" cy="2298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200" y="254000"/>
            <a:ext cx="2628900" cy="60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1700" y="1028700"/>
            <a:ext cx="5638800" cy="685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31700" y="1714500"/>
            <a:ext cx="5638800" cy="8394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700" y="2159000"/>
            <a:ext cx="11734800" cy="6756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0" y="1092200"/>
            <a:ext cx="6375400" cy="812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55500" y="2044700"/>
            <a:ext cx="5969000" cy="9906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04800" y="9067800"/>
            <a:ext cx="11087100" cy="96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300" y="406400"/>
            <a:ext cx="3060700" cy="53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36800" y="876300"/>
            <a:ext cx="19126200" cy="2298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200" y="406400"/>
            <a:ext cx="2565400" cy="60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5300" y="2413000"/>
            <a:ext cx="5638800" cy="74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5300" y="3162300"/>
            <a:ext cx="5638800" cy="6819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7900" y="6959600"/>
            <a:ext cx="4635500" cy="3543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600" y="2451100"/>
            <a:ext cx="8267700" cy="812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4400" y="3327400"/>
            <a:ext cx="5638800" cy="749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3900" y="3378200"/>
            <a:ext cx="7404100" cy="812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04400" y="4102100"/>
            <a:ext cx="5638800" cy="5219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3500" y="3848100"/>
            <a:ext cx="1028700" cy="28194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00400" y="3327400"/>
            <a:ext cx="1727200" cy="24384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15100" y="3517900"/>
            <a:ext cx="1981200" cy="19812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49100" y="4483100"/>
            <a:ext cx="1803400" cy="1879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998200" y="6667500"/>
            <a:ext cx="3340100" cy="27686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300" y="228600"/>
            <a:ext cx="3060700" cy="53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98700" y="622300"/>
            <a:ext cx="19037300" cy="2298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200" y="254000"/>
            <a:ext cx="2628900" cy="60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1700" y="0"/>
            <a:ext cx="5753100" cy="685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31700" y="762000"/>
            <a:ext cx="5753100" cy="9334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100" y="2159000"/>
            <a:ext cx="11658600" cy="6921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23700" y="25400"/>
            <a:ext cx="6375400" cy="812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42800" y="1930400"/>
            <a:ext cx="5994400" cy="9055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76200" y="9067800"/>
            <a:ext cx="10845800" cy="965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10300" y="4318000"/>
            <a:ext cx="250063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300" y="1181100"/>
            <a:ext cx="30607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200" y="1193800"/>
            <a:ext cx="2628900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300" y="1181100"/>
            <a:ext cx="3060700" cy="533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4165600"/>
            <a:ext cx="11696700" cy="4813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35200" y="1790700"/>
            <a:ext cx="19075400" cy="229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3200" y="1193800"/>
            <a:ext cx="2628900" cy="60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31700" y="2578100"/>
            <a:ext cx="5638800" cy="749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31700" y="3327400"/>
            <a:ext cx="5638800" cy="6604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95200" y="3251200"/>
            <a:ext cx="5346700" cy="6946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33100" y="2628900"/>
            <a:ext cx="7416800" cy="812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16400" y="9156700"/>
            <a:ext cx="4102100" cy="965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300" y="1181100"/>
            <a:ext cx="3060700" cy="53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35200" y="1790700"/>
            <a:ext cx="19075400" cy="2298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200" y="1193800"/>
            <a:ext cx="2628900" cy="60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0900" y="2959100"/>
            <a:ext cx="5715000" cy="7200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44400" y="3098800"/>
            <a:ext cx="5473700" cy="769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80900" y="2387600"/>
            <a:ext cx="5689600" cy="749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700" y="4216400"/>
            <a:ext cx="11658600" cy="4699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000" y="7124700"/>
            <a:ext cx="4953000" cy="850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79100" y="2425700"/>
            <a:ext cx="7670800" cy="812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1900" y="9156700"/>
            <a:ext cx="4470400" cy="965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300" y="1181100"/>
            <a:ext cx="3060700" cy="53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35200" y="1790700"/>
            <a:ext cx="19075400" cy="2298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200" y="1193800"/>
            <a:ext cx="2628900" cy="60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0900" y="3327400"/>
            <a:ext cx="5715000" cy="6756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9000" y="3263900"/>
            <a:ext cx="5308600" cy="6946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80900" y="2552700"/>
            <a:ext cx="5689600" cy="749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" y="3644900"/>
            <a:ext cx="11874500" cy="529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300" y="7353300"/>
            <a:ext cx="3657600" cy="977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07700" y="2603500"/>
            <a:ext cx="7454900" cy="812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48100" y="9156700"/>
            <a:ext cx="4470400" cy="965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300" y="1181100"/>
            <a:ext cx="3060700" cy="53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35200" y="1790700"/>
            <a:ext cx="19075400" cy="2298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200" y="1193800"/>
            <a:ext cx="2628900" cy="60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0900" y="4533900"/>
            <a:ext cx="5765800" cy="5473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9000" y="4610100"/>
            <a:ext cx="5181600" cy="5854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80900" y="3797300"/>
            <a:ext cx="5765800" cy="749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100" y="5143500"/>
            <a:ext cx="11747500" cy="2717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000" y="6197600"/>
            <a:ext cx="4330700" cy="546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33100" y="3835400"/>
            <a:ext cx="7429500" cy="812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24300" y="8064500"/>
            <a:ext cx="4660900" cy="965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2300" y="292100"/>
            <a:ext cx="3060700" cy="53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0" y="749300"/>
            <a:ext cx="7150100" cy="2298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8200" y="292100"/>
            <a:ext cx="2628900" cy="60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0900" y="3467100"/>
            <a:ext cx="5715000" cy="575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9000" y="3378200"/>
            <a:ext cx="5308600" cy="6032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80900" y="2692400"/>
            <a:ext cx="5689600" cy="749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800" y="292100"/>
            <a:ext cx="10871200" cy="910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68000" y="2679700"/>
            <a:ext cx="7581900" cy="876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08400" y="9448800"/>
            <a:ext cx="4749800" cy="965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900" y="3492500"/>
            <a:ext cx="5715000" cy="6350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1700" y="3568700"/>
            <a:ext cx="5753100" cy="6769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0900" y="2717800"/>
            <a:ext cx="5689600" cy="7493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0" y="4216400"/>
            <a:ext cx="11252200" cy="3949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0" y="2705100"/>
            <a:ext cx="7581900" cy="876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8400" y="8318500"/>
            <a:ext cx="4749800" cy="965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7300" y="1181100"/>
            <a:ext cx="3060700" cy="533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235200" y="1790700"/>
            <a:ext cx="19075400" cy="2298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23200" y="1193800"/>
            <a:ext cx="2628900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70300" y="4318000"/>
            <a:ext cx="224282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077200" y="6261100"/>
            <a:ext cx="26746200" cy="1968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01100" y="2552700"/>
            <a:ext cx="28067000" cy="29591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0200" y="9410700"/>
            <a:ext cx="10236200" cy="9652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2387600"/>
            <a:ext cx="8902700" cy="7010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58900" y="4406900"/>
            <a:ext cx="2870200" cy="1130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1800" y="4406900"/>
            <a:ext cx="3327400" cy="11430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33500" y="2832100"/>
            <a:ext cx="3009900" cy="12700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6400" y="2832100"/>
            <a:ext cx="3327400" cy="1270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870200" y="596900"/>
            <a:ext cx="19773900" cy="2463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52000" y="6667500"/>
            <a:ext cx="8432800" cy="1955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99400" y="8547100"/>
            <a:ext cx="10541000" cy="965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15100" y="5613400"/>
            <a:ext cx="11798300" cy="965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2000" y="355600"/>
            <a:ext cx="4076700" cy="533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84900" y="355600"/>
            <a:ext cx="5219700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300" y="406400"/>
            <a:ext cx="3060700" cy="533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3149600"/>
            <a:ext cx="3403600" cy="17399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900" y="5575300"/>
            <a:ext cx="7531100" cy="2552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800" y="3238500"/>
            <a:ext cx="6172200" cy="4889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900" y="8128000"/>
            <a:ext cx="7531100" cy="12319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1647190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0500" y="8788400"/>
            <a:ext cx="45339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0800" y="8128000"/>
            <a:ext cx="6172200" cy="12319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164719000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87200" y="8750300"/>
            <a:ext cx="28067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2000" y="4965700"/>
            <a:ext cx="3403600" cy="520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247900" y="876300"/>
            <a:ext cx="18999200" cy="2298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23200" y="406400"/>
            <a:ext cx="2565400" cy="609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5000" y="8140700"/>
            <a:ext cx="8534400" cy="1536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000" y="4800600"/>
            <a:ext cx="5168900" cy="965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50400" y="8051800"/>
            <a:ext cx="7200900" cy="167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9600" y="6731000"/>
            <a:ext cx="11328400" cy="9652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2425700"/>
            <a:ext cx="9664700" cy="4394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7886700"/>
            <a:ext cx="9728200" cy="1587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0700" y="3733800"/>
            <a:ext cx="7251700" cy="3771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429500" y="533400"/>
            <a:ext cx="26606500" cy="2463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822700" y="9334500"/>
            <a:ext cx="144907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3700" y="7442200"/>
            <a:ext cx="8991600" cy="965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2000" y="355600"/>
            <a:ext cx="4076700" cy="533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84900" y="355600"/>
            <a:ext cx="5219700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5588000"/>
            <a:ext cx="7480300" cy="4038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0" y="2997200"/>
            <a:ext cx="7874000" cy="5867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500" y="2616200"/>
            <a:ext cx="7480300" cy="77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500" y="3378200"/>
            <a:ext cx="7454900" cy="130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94500" y="711200"/>
            <a:ext cx="26022300" cy="2298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20800" y="4673600"/>
            <a:ext cx="10337800" cy="850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939800" y="9575800"/>
            <a:ext cx="9956800" cy="850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56600" y="9067800"/>
            <a:ext cx="9829800" cy="850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2000" y="355600"/>
            <a:ext cx="4076700" cy="533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84900" y="355600"/>
            <a:ext cx="5219700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756400" y="711200"/>
            <a:ext cx="25920700" cy="229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0" y="355600"/>
            <a:ext cx="40767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3700" y="330200"/>
            <a:ext cx="5930900" cy="647700"/>
          </a:xfrm>
          <a:prstGeom prst="rect">
            <a:avLst/>
          </a:prstGeom>
        </p:spPr>
      </p:pic>
      <p:pic>
        <p:nvPicPr>
          <p:cNvPr id="5" name="강화있음">
            <a:hlinkClick r:id="" action="ppaction://media"/>
            <a:extLst>
              <a:ext uri="{FF2B5EF4-FFF2-40B4-BE49-F238E27FC236}">
                <a16:creationId xmlns:a16="http://schemas.microsoft.com/office/drawing/2014/main" id="{C560C84E-2D58-7586-5E2B-6D818195CA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52600" y="2171700"/>
            <a:ext cx="14979650" cy="800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6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13700" y="-3987800"/>
            <a:ext cx="34328100" cy="18402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546100"/>
            <a:ext cx="17157700" cy="91948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00" y="-3581400"/>
            <a:ext cx="33540700" cy="17564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736600"/>
            <a:ext cx="16764000" cy="8788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620000" y="-3479800"/>
            <a:ext cx="33540700" cy="17170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736600"/>
            <a:ext cx="16764000" cy="8585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080000" y="2844800"/>
            <a:ext cx="23685500" cy="5054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300" y="406400"/>
            <a:ext cx="3060700" cy="533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3479800"/>
            <a:ext cx="7950200" cy="3213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1700" y="2413000"/>
            <a:ext cx="7162800" cy="6134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500" y="6718300"/>
            <a:ext cx="7950200" cy="12319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164719000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5300" y="7302500"/>
            <a:ext cx="14986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1700" y="8547100"/>
            <a:ext cx="7213600" cy="16637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164719000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93500" y="9055100"/>
            <a:ext cx="37592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247900" y="876300"/>
            <a:ext cx="18999200" cy="2298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23200" y="406400"/>
            <a:ext cx="2565400" cy="609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" y="6629400"/>
            <a:ext cx="8585200" cy="1676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04400" y="8420100"/>
            <a:ext cx="7327900" cy="2095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300" y="406400"/>
            <a:ext cx="3060700" cy="53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6807200"/>
            <a:ext cx="7950200" cy="12319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164719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7404100"/>
            <a:ext cx="14986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3800" y="6400800"/>
            <a:ext cx="8915400" cy="153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164719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60200" y="7188200"/>
            <a:ext cx="3022600" cy="12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800" y="4508500"/>
            <a:ext cx="8013700" cy="23114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00" y="4787900"/>
            <a:ext cx="8902700" cy="1727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247900" y="876300"/>
            <a:ext cx="18999200" cy="2298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23200" y="406400"/>
            <a:ext cx="2565400" cy="609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968500" y="6718300"/>
            <a:ext cx="10680700" cy="1689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37500" y="6578600"/>
            <a:ext cx="9131300" cy="15367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300" y="1181100"/>
            <a:ext cx="3060700" cy="53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9400" y="4140200"/>
            <a:ext cx="419100" cy="4508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500" y="4394200"/>
            <a:ext cx="7251700" cy="977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00" y="4546600"/>
            <a:ext cx="8712200" cy="7239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1500" y="5791200"/>
            <a:ext cx="7251700" cy="1219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200" y="5892800"/>
            <a:ext cx="9029700" cy="12192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500" y="7429500"/>
            <a:ext cx="7251700" cy="977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000" y="7581900"/>
            <a:ext cx="8521700" cy="7239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5800" y="4140200"/>
            <a:ext cx="6908800" cy="977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3800" y="4330700"/>
            <a:ext cx="9207500" cy="736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39900" y="3543300"/>
            <a:ext cx="2755900" cy="1206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01200" y="3543300"/>
            <a:ext cx="3517900" cy="12065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5800" y="5372100"/>
            <a:ext cx="6908800" cy="977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80400" y="5537200"/>
            <a:ext cx="8496300" cy="749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8000" y="1790700"/>
            <a:ext cx="16268700" cy="2298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23200" y="1193800"/>
            <a:ext cx="2565400" cy="6096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88500" y="6591300"/>
            <a:ext cx="6921500" cy="2057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31300" y="6616700"/>
            <a:ext cx="7683500" cy="2057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423900" y="8699500"/>
            <a:ext cx="1562100" cy="15875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960100" y="8547100"/>
            <a:ext cx="1765300" cy="17399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16500" y="4318000"/>
            <a:ext cx="23799800" cy="279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43600" y="6375400"/>
            <a:ext cx="245999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01100" y="2552700"/>
            <a:ext cx="28079700" cy="29591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사용자 지정</PresentationFormat>
  <Paragraphs>0</Paragraphs>
  <Slides>53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김종현(***9***017)</cp:lastModifiedBy>
  <cp:revision>2</cp:revision>
  <dcterms:created xsi:type="dcterms:W3CDTF">2006-08-16T00:00:00Z</dcterms:created>
  <dcterms:modified xsi:type="dcterms:W3CDTF">2024-06-06T15:29:59Z</dcterms:modified>
</cp:coreProperties>
</file>